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1.png"/><Relationship Id="rId3" Type="http://schemas.openxmlformats.org/officeDocument/2006/relationships/image" Target="../media/image-4-1.png"/><Relationship Id="rId4" Type="http://schemas.openxmlformats.org/officeDocument/2006/relationships/image" Target="../media/image-4-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4703308"/>
          </a:xfrm>
          <a:prstGeom prst="rect">
            <a:avLst/>
          </a:prstGeom>
          <a:solidFill>
            <a:srgbClr val="F5EDE3"/>
          </a:solidFill>
          <a:ln/>
        </p:spPr>
      </p:sp>
      <p:pic>
        <p:nvPicPr>
          <p:cNvPr id="3" name="Image 0" descr="formats/logo_placehold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468868"/>
            <a:ext cx="960120" cy="9601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5160508"/>
            <a:ext cx="65562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E2A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COMPANY NAME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02920" y="5663428"/>
            <a:ext cx="65562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spc="400" kern="0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CATALOGUE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02920" y="6074908"/>
            <a:ext cx="6556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2026–27  ·  Tagline / line of business</a:t>
            </a:r>
            <a:endParaRPr lang="en-US" sz="1100" dirty="0"/>
          </a:p>
        </p:txBody>
      </p:sp>
      <p:graphicFrame>
        <p:nvGraphicFramePr>
          <p:cNvPr id="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8723376"/>
          <a:ext cx="4589374" cy="914400"/>
        </p:xfrm>
        <a:graphic>
          <a:graphicData uri="http://schemas.openxmlformats.org/drawingml/2006/table">
            <a:tbl>
              <a:tblPr/>
              <a:tblGrid>
                <a:gridCol w="1743962"/>
                <a:gridCol w="2845412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5A5248"/>
                          </a:solidFill>
                        </a:rPr>
                        <a:t>Phone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5A5248"/>
                          </a:solidFill>
                        </a:rPr>
                        <a:t>Email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5A5248"/>
                          </a:solidFill>
                        </a:rPr>
                        <a:t>City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9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02920" y="10396728"/>
            <a:ext cx="65562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2E2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527481"/>
            <a:ext cx="6556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spc="400" kern="0" dirty="0">
                <a:solidFill>
                  <a:srgbClr val="E2C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3911529"/>
            <a:ext cx="655624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 Name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02920" y="4624761"/>
            <a:ext cx="6556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C9BE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line describing this range — replace or delete.</a:t>
            </a:r>
            <a:endParaRPr lang="en-US" sz="1200" dirty="0"/>
          </a:p>
        </p:txBody>
      </p:sp>
      <p:pic>
        <p:nvPicPr>
          <p:cNvPr id="5" name="Image 0" descr="formats/placeholder_im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447721"/>
            <a:ext cx="3063240" cy="3063240"/>
          </a:xfrm>
          <a:prstGeom prst="rect">
            <a:avLst/>
          </a:prstGeom>
        </p:spPr>
      </p:pic>
      <p:pic>
        <p:nvPicPr>
          <p:cNvPr id="6" name="Image 1" descr="formats/placeholder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5447721"/>
            <a:ext cx="3063240" cy="306324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02920" y="10396728"/>
            <a:ext cx="65562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562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E2A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 Spotlight</a:t>
            </a:r>
            <a:endParaRPr lang="en-US" sz="1800" dirty="0"/>
          </a:p>
        </p:txBody>
      </p:sp>
      <p:pic>
        <p:nvPicPr>
          <p:cNvPr id="3" name="Image 0" descr="formats/placeholder_im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2164" y="868680"/>
            <a:ext cx="4937760" cy="49377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6035040"/>
            <a:ext cx="6556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E2A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 Name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6492240"/>
          <a:ext cx="6556248" cy="914400"/>
        </p:xfrm>
        <a:graphic>
          <a:graphicData uri="http://schemas.openxmlformats.org/drawingml/2006/table">
            <a:tbl>
              <a:tblPr/>
              <a:tblGrid>
                <a:gridCol w="2491374"/>
                <a:gridCol w="4064874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Product code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HSN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Size / dimensions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Material / finish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Packing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5A5248"/>
                          </a:solidFill>
                        </a:rPr>
                        <a:t>Warranty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100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2"/>
          <p:cNvSpPr/>
          <p:nvPr/>
        </p:nvSpPr>
        <p:spPr>
          <a:xfrm>
            <a:off x="502920" y="8156448"/>
            <a:ext cx="2103120" cy="502920"/>
          </a:xfrm>
          <a:prstGeom prst="roundRect">
            <a:avLst>
              <a:gd name="adj" fmla="val 16364"/>
            </a:avLst>
          </a:prstGeom>
          <a:solidFill>
            <a:srgbClr val="F5EDE3"/>
          </a:solidFill>
          <a:ln/>
        </p:spPr>
      </p:sp>
      <p:sp>
        <p:nvSpPr>
          <p:cNvPr id="7" name="Text 3"/>
          <p:cNvSpPr/>
          <p:nvPr/>
        </p:nvSpPr>
        <p:spPr>
          <a:xfrm>
            <a:off x="502920" y="8156448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 </a:t>
            </a:r>
            <a:pPr algn="ctr" indent="0" marL="0">
              <a:buNone/>
            </a:pPr>
            <a:r>
              <a:rPr lang="en-US" sz="1500" b="1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502920" y="10396728"/>
            <a:ext cx="65562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56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E2A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Category Name</a:t>
            </a:r>
            <a:endParaRPr lang="en-US" sz="1800" dirty="0"/>
          </a:p>
        </p:txBody>
      </p:sp>
      <p:pic>
        <p:nvPicPr>
          <p:cNvPr id="3" name="Image 0" descr="formats/placeholder_im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868680"/>
            <a:ext cx="3095244" cy="30952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2920" y="4018788"/>
            <a:ext cx="30952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Name</a:t>
            </a:r>
            <a:endParaRPr lang="en-US" sz="12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4293108"/>
          <a:ext cx="2729484" cy="914400"/>
        </p:xfrm>
        <a:graphic>
          <a:graphicData uri="http://schemas.openxmlformats.org/drawingml/2006/table">
            <a:tbl>
              <a:tblPr/>
              <a:tblGrid>
                <a:gridCol w="1037204"/>
                <a:gridCol w="1692280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Code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Price ₹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Image 1" descr="formats/placeholder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3924" y="868680"/>
            <a:ext cx="3095244" cy="309524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963924" y="4018788"/>
            <a:ext cx="30952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Name</a:t>
            </a:r>
            <a:endParaRPr lang="en-US" sz="1200" dirty="0"/>
          </a:p>
        </p:txBody>
      </p:sp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46804" y="4293108"/>
          <a:ext cx="2729484" cy="914400"/>
        </p:xfrm>
        <a:graphic>
          <a:graphicData uri="http://schemas.openxmlformats.org/drawingml/2006/table">
            <a:tbl>
              <a:tblPr/>
              <a:tblGrid>
                <a:gridCol w="1037204"/>
                <a:gridCol w="1692280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Code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Price ₹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Image 2" descr="formats/placeholder_ima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5733288"/>
            <a:ext cx="3095244" cy="3095244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502920" y="8883396"/>
            <a:ext cx="30952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Name</a:t>
            </a:r>
            <a:endParaRPr lang="en-US" sz="1200" dirty="0"/>
          </a:p>
        </p:txBody>
      </p:sp>
      <p:graphicFrame>
        <p:nvGraphicFramePr>
          <p:cNvPr id="1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9157716"/>
          <a:ext cx="2729484" cy="914400"/>
        </p:xfrm>
        <a:graphic>
          <a:graphicData uri="http://schemas.openxmlformats.org/drawingml/2006/table">
            <a:tbl>
              <a:tblPr/>
              <a:tblGrid>
                <a:gridCol w="1037204"/>
                <a:gridCol w="1692280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Code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Price ₹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" name="Image 3" descr="formats/placeholder_ima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3924" y="5733288"/>
            <a:ext cx="3095244" cy="3095244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3963924" y="8883396"/>
            <a:ext cx="30952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Name</a:t>
            </a:r>
            <a:endParaRPr lang="en-US" sz="1200" dirty="0"/>
          </a:p>
        </p:txBody>
      </p:sp>
      <p:graphicFrame>
        <p:nvGraphicFramePr>
          <p:cNvPr id="17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46804" y="9157716"/>
          <a:ext cx="2729484" cy="914400"/>
        </p:xfrm>
        <a:graphic>
          <a:graphicData uri="http://schemas.openxmlformats.org/drawingml/2006/table">
            <a:tbl>
              <a:tblPr/>
              <a:tblGrid>
                <a:gridCol w="1037204"/>
                <a:gridCol w="1692280"/>
              </a:tblGrid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Code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74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b="1" dirty="0">
                          <a:solidFill>
                            <a:srgbClr val="5A5248"/>
                          </a:solidFill>
                        </a:rPr>
                        <a:t>Price ₹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8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2E2A26"/>
                          </a:solidFill>
                        </a:rPr>
                        <a:t> </a:t>
                      </a:r>
                      <a:endParaRPr lang="en-US" sz="850" dirty="0"/>
                    </a:p>
                  </a:txBody>
                  <a:tcPr marL="41148" marR="41148" marT="41148" marB="41148" anchor="ctr">
                    <a:lnL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D9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Text 5"/>
          <p:cNvSpPr/>
          <p:nvPr/>
        </p:nvSpPr>
        <p:spPr>
          <a:xfrm>
            <a:off x="502920" y="10396728"/>
            <a:ext cx="65562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E2A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93014"/>
            <a:ext cx="65562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 in touch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3678814"/>
          <a:ext cx="6556248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4727448"/>
              </a:tblGrid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E2C9A8"/>
                          </a:solidFill>
                        </a:rPr>
                        <a:t>Phone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2E27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E2C9A8"/>
                          </a:solidFill>
                        </a:rPr>
                        <a:t>WhatsApp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2E27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E2C9A8"/>
                          </a:solidFill>
                        </a:rPr>
                        <a:t>Email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2E27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E2C9A8"/>
                          </a:solidFill>
                        </a:rPr>
                        <a:t>Website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2E27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E2C9A8"/>
                          </a:solidFill>
                        </a:rPr>
                        <a:t>Address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32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 </a:t>
                      </a:r>
                      <a:endParaRPr lang="en-US" sz="1100" dirty="0"/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A40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2E27"/>
                    </a:solidFill>
                  </a:tcPr>
                </a:tc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502920" y="5599054"/>
            <a:ext cx="60990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i="1" dirty="0">
                <a:solidFill>
                  <a:srgbClr val="9C91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any page to grow the catalogue: right-click the page thumbnail → Duplicate. Replace every image by right-clicking it → Change Picture.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502920" y="10396728"/>
            <a:ext cx="65562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2026-08-16T09:04:13Z</dcterms:created>
  <dcterms:modified xsi:type="dcterms:W3CDTF">2026-08-16T09:04:13Z</dcterms:modified>
</cp:coreProperties>
</file>