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1.png"/><Relationship Id="rId3" Type="http://schemas.openxmlformats.org/officeDocument/2006/relationships/image" Target="../media/image-2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1.png"/><Relationship Id="rId3" Type="http://schemas.openxmlformats.org/officeDocument/2006/relationships/image" Target="../media/image-4-1.png"/><Relationship Id="rId4" Type="http://schemas.openxmlformats.org/officeDocument/2006/relationships/image" Target="../media/image-4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689336" cy="3327319"/>
          </a:xfrm>
          <a:prstGeom prst="rect">
            <a:avLst/>
          </a:prstGeom>
          <a:solidFill>
            <a:srgbClr val="F5EDE3"/>
          </a:solidFill>
          <a:ln/>
        </p:spPr>
      </p:sp>
      <p:pic>
        <p:nvPicPr>
          <p:cNvPr id="3" name="Image 0" descr="formats/placeholder_im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3096" y="502920"/>
            <a:ext cx="3200400" cy="3200400"/>
          </a:xfrm>
          <a:prstGeom prst="rect">
            <a:avLst/>
          </a:prstGeom>
        </p:spPr>
      </p:pic>
      <p:pic>
        <p:nvPicPr>
          <p:cNvPr id="4" name="Image 1" descr="formats/logo_placehold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502920"/>
            <a:ext cx="960120" cy="96012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2920" y="3647359"/>
            <a:ext cx="6583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COMPANY NAME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502920" y="4168567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spc="400" kern="0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CATALOGUE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02920" y="4570903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2026–27  ·  Tagline / line of business</a:t>
            </a:r>
            <a:endParaRPr lang="en-US" sz="1100" dirty="0"/>
          </a:p>
        </p:txBody>
      </p:sp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83096" y="3647359"/>
          <a:ext cx="3200400" cy="914400"/>
        </p:xfrm>
        <a:graphic>
          <a:graphicData uri="http://schemas.openxmlformats.org/drawingml/2006/table">
            <a:tbl>
              <a:tblPr/>
              <a:tblGrid>
                <a:gridCol w="1216152"/>
                <a:gridCol w="1984248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5A5248"/>
                          </a:solidFill>
                        </a:rPr>
                        <a:t>Phone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5A5248"/>
                          </a:solidFill>
                        </a:rPr>
                        <a:t>Email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5A5248"/>
                          </a:solidFill>
                        </a:rPr>
                        <a:t>City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 4"/>
          <p:cNvSpPr/>
          <p:nvPr/>
        </p:nvSpPr>
        <p:spPr>
          <a:xfrm>
            <a:off x="502920" y="7269480"/>
            <a:ext cx="9683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E2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68626"/>
            <a:ext cx="9683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spc="400" kern="0" dirty="0">
                <a:solidFill>
                  <a:srgbClr val="E2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2652674"/>
            <a:ext cx="96834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Name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3365906"/>
            <a:ext cx="9683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C9BE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line describing this range — replace or delete.</a:t>
            </a:r>
            <a:endParaRPr lang="en-US" sz="1200" dirty="0"/>
          </a:p>
        </p:txBody>
      </p:sp>
      <p:pic>
        <p:nvPicPr>
          <p:cNvPr id="5" name="Image 0" descr="formats/placeholder_im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097426"/>
            <a:ext cx="1965960" cy="1965960"/>
          </a:xfrm>
          <a:prstGeom prst="rect">
            <a:avLst/>
          </a:prstGeom>
        </p:spPr>
      </p:pic>
      <p:pic>
        <p:nvPicPr>
          <p:cNvPr id="6" name="Image 1" descr="formats/placeholder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60" y="4097426"/>
            <a:ext cx="1965960" cy="1965960"/>
          </a:xfrm>
          <a:prstGeom prst="rect">
            <a:avLst/>
          </a:prstGeom>
        </p:spPr>
      </p:pic>
      <p:pic>
        <p:nvPicPr>
          <p:cNvPr id="7" name="Image 2" descr="formats/placeholder_ima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4097426"/>
            <a:ext cx="1965960" cy="19659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02920" y="7269480"/>
            <a:ext cx="9683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683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Spotlight</a:t>
            </a:r>
            <a:endParaRPr lang="en-US" sz="1800" dirty="0"/>
          </a:p>
        </p:txBody>
      </p:sp>
      <p:pic>
        <p:nvPicPr>
          <p:cNvPr id="3" name="Image 0" descr="formats/placeholder_im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868680"/>
            <a:ext cx="5029200" cy="5029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89320" y="1005840"/>
            <a:ext cx="4197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Name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89320" y="1554480"/>
          <a:ext cx="4197096" cy="914400"/>
        </p:xfrm>
        <a:graphic>
          <a:graphicData uri="http://schemas.openxmlformats.org/drawingml/2006/table">
            <a:tbl>
              <a:tblPr/>
              <a:tblGrid>
                <a:gridCol w="1594896"/>
                <a:gridCol w="2602200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Product code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HSN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Size / dimensions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Material / finish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Packing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Warranty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5989320" y="3264408"/>
            <a:ext cx="2103120" cy="502920"/>
          </a:xfrm>
          <a:prstGeom prst="roundRect">
            <a:avLst>
              <a:gd name="adj" fmla="val 16364"/>
            </a:avLst>
          </a:prstGeom>
          <a:solidFill>
            <a:srgbClr val="F5EDE3"/>
          </a:solidFill>
          <a:ln/>
        </p:spPr>
      </p:sp>
      <p:sp>
        <p:nvSpPr>
          <p:cNvPr id="7" name="Text 3"/>
          <p:cNvSpPr/>
          <p:nvPr/>
        </p:nvSpPr>
        <p:spPr>
          <a:xfrm>
            <a:off x="5989320" y="3264408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 </a:t>
            </a:r>
            <a:pPr algn="ctr" indent="0" marL="0">
              <a:buNone/>
            </a:pPr>
            <a:r>
              <a:rPr lang="en-US" sz="150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502920" y="7269480"/>
            <a:ext cx="9683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6834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Name</a:t>
            </a:r>
            <a:endParaRPr lang="en-US" sz="1800" dirty="0"/>
          </a:p>
        </p:txBody>
      </p:sp>
      <p:pic>
        <p:nvPicPr>
          <p:cNvPr id="3" name="Image 0" descr="formats/placeholder_im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868680"/>
            <a:ext cx="2935224" cy="293522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66744" y="914400"/>
            <a:ext cx="14950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66744" y="1252728"/>
          <a:ext cx="1495044" cy="914400"/>
        </p:xfrm>
        <a:graphic>
          <a:graphicData uri="http://schemas.openxmlformats.org/drawingml/2006/table">
            <a:tbl>
              <a:tblPr/>
              <a:tblGrid>
                <a:gridCol w="568117"/>
                <a:gridCol w="926927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Code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Size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Price ₹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Image 1" descr="formats/placeholder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548" y="868680"/>
            <a:ext cx="2935224" cy="293522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691372" y="914400"/>
            <a:ext cx="14950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20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691372" y="1252728"/>
          <a:ext cx="1495044" cy="914400"/>
        </p:xfrm>
        <a:graphic>
          <a:graphicData uri="http://schemas.openxmlformats.org/drawingml/2006/table">
            <a:tbl>
              <a:tblPr/>
              <a:tblGrid>
                <a:gridCol w="568117"/>
                <a:gridCol w="926927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Code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Size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Price ₹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Image 2" descr="formats/placeholder_ima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169664"/>
            <a:ext cx="2935224" cy="2935224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3666744" y="4215384"/>
            <a:ext cx="14950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200" dirty="0"/>
          </a:p>
        </p:txBody>
      </p:sp>
      <p:graphicFrame>
        <p:nvGraphicFramePr>
          <p:cNvPr id="1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66744" y="4553712"/>
          <a:ext cx="1495044" cy="914400"/>
        </p:xfrm>
        <a:graphic>
          <a:graphicData uri="http://schemas.openxmlformats.org/drawingml/2006/table">
            <a:tbl>
              <a:tblPr/>
              <a:tblGrid>
                <a:gridCol w="568117"/>
                <a:gridCol w="926927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Code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Size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Price ₹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Image 3" descr="formats/placeholder_ima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548" y="4169664"/>
            <a:ext cx="2935224" cy="2935224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691372" y="4215384"/>
            <a:ext cx="14950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200" dirty="0"/>
          </a:p>
        </p:txBody>
      </p:sp>
      <p:graphicFrame>
        <p:nvGraphicFramePr>
          <p:cNvPr id="1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691372" y="4553712"/>
          <a:ext cx="1495044" cy="914400"/>
        </p:xfrm>
        <a:graphic>
          <a:graphicData uri="http://schemas.openxmlformats.org/drawingml/2006/table">
            <a:tbl>
              <a:tblPr/>
              <a:tblGrid>
                <a:gridCol w="568117"/>
                <a:gridCol w="926927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Code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Size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Price ₹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 5"/>
          <p:cNvSpPr/>
          <p:nvPr/>
        </p:nvSpPr>
        <p:spPr>
          <a:xfrm>
            <a:off x="502920" y="7269480"/>
            <a:ext cx="9683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E2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97280"/>
            <a:ext cx="9683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 in touch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783080"/>
          <a:ext cx="6583680" cy="914400"/>
        </p:xfrm>
        <a:graphic>
          <a:graphicData uri="http://schemas.openxmlformats.org/drawingml/2006/table">
            <a:tbl>
              <a:tblPr/>
              <a:tblGrid>
                <a:gridCol w="1920240"/>
                <a:gridCol w="4663440"/>
              </a:tblGrid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Phone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WhatsApp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Email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Website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Address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502920" y="3703320"/>
            <a:ext cx="92262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9C91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any page to grow the catalogue: right-click the page thumbnail → Duplicate. Replace every image by right-clicking it → Change Picture.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502920" y="7269480"/>
            <a:ext cx="9683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2026-08-16T09:04:13Z</dcterms:created>
  <dcterms:modified xsi:type="dcterms:W3CDTF">2026-08-16T09:04:13Z</dcterms:modified>
</cp:coreProperties>
</file>